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notesMasterIdLst>
    <p:notesMasterId r:id="rId7"/>
  </p:notesMasterIdLst>
  <p:sldIdLst>
    <p:sldId id="258" r:id="rId2"/>
    <p:sldId id="261" r:id="rId3"/>
    <p:sldId id="257"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2" autoAdjust="0"/>
    <p:restoredTop sz="94384" autoAdjust="0"/>
  </p:normalViewPr>
  <p:slideViewPr>
    <p:cSldViewPr snapToGrid="0">
      <p:cViewPr>
        <p:scale>
          <a:sx n="66" d="100"/>
          <a:sy n="66" d="100"/>
        </p:scale>
        <p:origin x="-900" y="-28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6" d="100"/>
          <a:sy n="56" d="100"/>
        </p:scale>
        <p:origin x="285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A25315-48B7-4078-A49B-79DA082CB8A2}" type="datetimeFigureOut">
              <a:rPr lang="en-US" smtClean="0"/>
              <a:t>10/25/2018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B63C5B-F879-4CC5-A551-AABB158EBF16}" type="slidenum">
              <a:rPr lang="en-US" smtClean="0"/>
              <a:t>‹#›</a:t>
            </a:fld>
            <a:endParaRPr lang="en-US"/>
          </a:p>
        </p:txBody>
      </p:sp>
    </p:spTree>
    <p:extLst>
      <p:ext uri="{BB962C8B-B14F-4D97-AF65-F5344CB8AC3E}">
        <p14:creationId xmlns:p14="http://schemas.microsoft.com/office/powerpoint/2010/main" val="3697431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Instituting leadership refers to building systems of management which enable people to handle their work while taking pride in it and appreciating what they do. It could also refer to supervision that aims at improving quality by supervisors being leaders in the company. This system is important in an organization because it offers to take care of the needs of the employees, their customers and other stakeholders. </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2</a:t>
            </a:fld>
            <a:endParaRPr lang="en-US"/>
          </a:p>
        </p:txBody>
      </p:sp>
    </p:spTree>
    <p:extLst>
      <p:ext uri="{BB962C8B-B14F-4D97-AF65-F5344CB8AC3E}">
        <p14:creationId xmlns:p14="http://schemas.microsoft.com/office/powerpoint/2010/main" val="1455613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Institute</a:t>
            </a:r>
            <a:r>
              <a:rPr lang="en-US" baseline="0" dirty="0" smtClean="0"/>
              <a:t> leadership should</a:t>
            </a:r>
            <a:r>
              <a:rPr lang="en-US" dirty="0" smtClean="0"/>
              <a:t> aim at improving the output as well as make the employees feel comfortable and taken care of at their place of work. Supervisors need to know that their duty is not to find faults nor keep a record of failures of workers, but to create the solution to any failures. They need to be the leaders and role models, hence, enable people to improve in their work. They should ensure that they understand all the needs of their workforce, motivate them and encourage them so that they can be in a position to maintain quality. </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3</a:t>
            </a:fld>
            <a:endParaRPr lang="en-US"/>
          </a:p>
        </p:txBody>
      </p:sp>
    </p:spTree>
    <p:extLst>
      <p:ext uri="{BB962C8B-B14F-4D97-AF65-F5344CB8AC3E}">
        <p14:creationId xmlns:p14="http://schemas.microsoft.com/office/powerpoint/2010/main" val="2072380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need for some changes to be made by the management in regard to supervision. They need to understand that their role is not to supervise but rather to lead. This way they will be ensure that they know and understand the work that they are supposed to supervise. They will use the knowledge to give the right directions leading to improvement in quality produced. They also need to know how to communicate and act positively to situations that need to be corrected. Additionally, it’s important for management to have the right skills that they can use to fix any situation so as to avoid messing up with quality.</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4</a:t>
            </a:fld>
            <a:endParaRPr lang="en-US"/>
          </a:p>
        </p:txBody>
      </p:sp>
    </p:spTree>
    <p:extLst>
      <p:ext uri="{BB962C8B-B14F-4D97-AF65-F5344CB8AC3E}">
        <p14:creationId xmlns:p14="http://schemas.microsoft.com/office/powerpoint/2010/main" val="3746000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maintain improved quality in an organization, top management needs to understand their roles as leaders and act accordingly all the time. They need to act as the leaders and ensure that they are fully committed to achieving quality and productivity. They need to also ensure that their employees are comfortable and have the right resources and atmosphere to perform their duties.</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5</a:t>
            </a:fld>
            <a:endParaRPr lang="en-US"/>
          </a:p>
        </p:txBody>
      </p:sp>
    </p:spTree>
    <p:extLst>
      <p:ext uri="{BB962C8B-B14F-4D97-AF65-F5344CB8AC3E}">
        <p14:creationId xmlns:p14="http://schemas.microsoft.com/office/powerpoint/2010/main" val="21153355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5274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3420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7740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066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9358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9810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617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749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9488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2911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1197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7489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7767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66495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6623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019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7104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331539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005" y="-338667"/>
            <a:ext cx="8825658" cy="2677648"/>
          </a:xfrm>
        </p:spPr>
        <p:txBody>
          <a:bodyPr/>
          <a:lstStyle/>
          <a:p>
            <a:r>
              <a:rPr lang="en-US" b="1" dirty="0" smtClean="0"/>
              <a:t>INSTITUTE LEADERSHIP</a:t>
            </a:r>
            <a:endParaRPr lang="en-US" b="1" dirty="0"/>
          </a:p>
        </p:txBody>
      </p:sp>
      <p:pic>
        <p:nvPicPr>
          <p:cNvPr id="4" name="Picture 3"/>
          <p:cNvPicPr>
            <a:picLocks noChangeAspect="1"/>
          </p:cNvPicPr>
          <p:nvPr/>
        </p:nvPicPr>
        <p:blipFill>
          <a:blip r:embed="rId2"/>
          <a:stretch>
            <a:fillRect/>
          </a:stretch>
        </p:blipFill>
        <p:spPr>
          <a:xfrm>
            <a:off x="2129259" y="2724150"/>
            <a:ext cx="6686550" cy="2533650"/>
          </a:xfrm>
          <a:prstGeom prst="rect">
            <a:avLst/>
          </a:prstGeom>
        </p:spPr>
      </p:pic>
      <p:sp>
        <p:nvSpPr>
          <p:cNvPr id="3" name="Subtitle 2"/>
          <p:cNvSpPr>
            <a:spLocks noGrp="1"/>
          </p:cNvSpPr>
          <p:nvPr>
            <p:ph type="subTitle" idx="1"/>
          </p:nvPr>
        </p:nvSpPr>
        <p:spPr>
          <a:xfrm flipV="1">
            <a:off x="1059705" y="6457949"/>
            <a:ext cx="8825658" cy="95251"/>
          </a:xfrm>
        </p:spPr>
        <p:txBody>
          <a:bodyPr>
            <a:normAutofit fontScale="25000" lnSpcReduction="20000"/>
          </a:bodyPr>
          <a:lstStyle/>
          <a:p>
            <a:endParaRPr lang="en-US" dirty="0"/>
          </a:p>
        </p:txBody>
      </p:sp>
    </p:spTree>
    <p:extLst>
      <p:ext uri="{BB962C8B-B14F-4D97-AF65-F5344CB8AC3E}">
        <p14:creationId xmlns:p14="http://schemas.microsoft.com/office/powerpoint/2010/main" val="1336930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sz="3600" dirty="0"/>
              <a:t>Supervision to improve quality</a:t>
            </a:r>
          </a:p>
          <a:p>
            <a:r>
              <a:rPr lang="en-US" sz="3600" dirty="0" smtClean="0"/>
              <a:t>Supervisors are the leaders in an organization</a:t>
            </a:r>
            <a:endParaRPr lang="en-US" sz="3600" dirty="0"/>
          </a:p>
        </p:txBody>
      </p:sp>
    </p:spTree>
    <p:extLst>
      <p:ext uri="{BB962C8B-B14F-4D97-AF65-F5344CB8AC3E}">
        <p14:creationId xmlns:p14="http://schemas.microsoft.com/office/powerpoint/2010/main" val="404262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Create solution to any </a:t>
            </a:r>
            <a:r>
              <a:rPr lang="en-US" sz="3200" dirty="0" smtClean="0"/>
              <a:t>failures</a:t>
            </a:r>
            <a:endParaRPr lang="en-US" sz="3200" dirty="0"/>
          </a:p>
          <a:p>
            <a:r>
              <a:rPr lang="en-US" sz="3200" dirty="0" smtClean="0"/>
              <a:t>https</a:t>
            </a:r>
            <a:r>
              <a:rPr lang="en-US" sz="3200" dirty="0"/>
              <a:t>://</a:t>
            </a:r>
            <a:r>
              <a:rPr lang="en-US" sz="3200" dirty="0" smtClean="0"/>
              <a:t>www.youtube.com/watch?v=DoM0BofO49E</a:t>
            </a:r>
            <a:endParaRPr lang="en-US" sz="3200" dirty="0" smtClean="0"/>
          </a:p>
          <a:p>
            <a:r>
              <a:rPr lang="en-US" sz="3200" dirty="0" smtClean="0"/>
              <a:t>Understand</a:t>
            </a:r>
            <a:r>
              <a:rPr lang="en-US" sz="3200" dirty="0" smtClean="0"/>
              <a:t>, motivate and encourage the </a:t>
            </a:r>
            <a:r>
              <a:rPr lang="en-US" sz="3200" dirty="0" smtClean="0"/>
              <a:t>workforce</a:t>
            </a:r>
          </a:p>
          <a:p>
            <a:r>
              <a:rPr lang="en-US" sz="3200" dirty="0" smtClean="0"/>
              <a:t>https</a:t>
            </a:r>
            <a:r>
              <a:rPr lang="en-US" sz="3200" dirty="0"/>
              <a:t>://www.youtube.com/watch?v=iu3IY_6BtH0</a:t>
            </a:r>
          </a:p>
          <a:p>
            <a:endParaRPr lang="en-US" sz="3200" dirty="0" smtClean="0"/>
          </a:p>
          <a:p>
            <a:endParaRPr lang="en-US" sz="3200" dirty="0"/>
          </a:p>
          <a:p>
            <a:endParaRPr lang="en-US" sz="3200" dirty="0" smtClean="0"/>
          </a:p>
        </p:txBody>
      </p:sp>
    </p:spTree>
    <p:extLst>
      <p:ext uri="{BB962C8B-B14F-4D97-AF65-F5344CB8AC3E}">
        <p14:creationId xmlns:p14="http://schemas.microsoft.com/office/powerpoint/2010/main" val="30014681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a:bodyPr>
          <a:lstStyle/>
          <a:p>
            <a:r>
              <a:rPr lang="en-US" sz="3200" dirty="0" smtClean="0"/>
              <a:t>Be leaders, not supervisors</a:t>
            </a:r>
          </a:p>
          <a:p>
            <a:r>
              <a:rPr lang="en-US" sz="3200" dirty="0" smtClean="0"/>
              <a:t>Communicate and act</a:t>
            </a:r>
          </a:p>
          <a:p>
            <a:r>
              <a:rPr lang="en-US" sz="3200" dirty="0" smtClean="0"/>
              <a:t>Have the right skills to fix situations</a:t>
            </a:r>
            <a:endParaRPr lang="en-US" sz="3200" dirty="0"/>
          </a:p>
        </p:txBody>
      </p:sp>
    </p:spTree>
    <p:extLst>
      <p:ext uri="{BB962C8B-B14F-4D97-AF65-F5344CB8AC3E}">
        <p14:creationId xmlns:p14="http://schemas.microsoft.com/office/powerpoint/2010/main" val="862142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sz="3200" dirty="0" smtClean="0"/>
              <a:t>Be leaders and act accordingly</a:t>
            </a:r>
          </a:p>
          <a:p>
            <a:r>
              <a:rPr lang="en-US" sz="3200" dirty="0" smtClean="0"/>
              <a:t>Ensure full commitment</a:t>
            </a:r>
            <a:endParaRPr lang="en-US" sz="3200" dirty="0"/>
          </a:p>
        </p:txBody>
      </p:sp>
    </p:spTree>
    <p:extLst>
      <p:ext uri="{BB962C8B-B14F-4D97-AF65-F5344CB8AC3E}">
        <p14:creationId xmlns:p14="http://schemas.microsoft.com/office/powerpoint/2010/main" val="28969260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782</TotalTime>
  <Words>424</Words>
  <Application>Microsoft Office PowerPoint</Application>
  <PresentationFormat>Custom</PresentationFormat>
  <Paragraphs>25</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Ion Boardroom</vt:lpstr>
      <vt:lpstr>INSTITUTE LEADERSHIP</vt:lpstr>
      <vt:lpstr>INTRODUCTION</vt:lpstr>
      <vt:lpstr>OBJECTIVES</vt:lpstr>
      <vt:lpstr>SOLUTION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ADM</dc:creator>
  <cp:lastModifiedBy>Kanyoi</cp:lastModifiedBy>
  <cp:revision>10</cp:revision>
  <dcterms:created xsi:type="dcterms:W3CDTF">2018-10-25T13:01:54Z</dcterms:created>
  <dcterms:modified xsi:type="dcterms:W3CDTF">2018-10-26T02:19:04Z</dcterms:modified>
</cp:coreProperties>
</file>